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9"/>
  </p:notesMasterIdLst>
  <p:sldIdLst>
    <p:sldId id="256" r:id="rId2"/>
    <p:sldId id="257" r:id="rId3"/>
    <p:sldId id="294" r:id="rId4"/>
    <p:sldId id="273" r:id="rId5"/>
    <p:sldId id="290" r:id="rId6"/>
    <p:sldId id="291" r:id="rId7"/>
    <p:sldId id="301" r:id="rId8"/>
    <p:sldId id="303" r:id="rId9"/>
    <p:sldId id="307" r:id="rId10"/>
    <p:sldId id="295" r:id="rId11"/>
    <p:sldId id="304" r:id="rId12"/>
    <p:sldId id="305" r:id="rId13"/>
    <p:sldId id="306" r:id="rId14"/>
    <p:sldId id="308" r:id="rId15"/>
    <p:sldId id="296" r:id="rId16"/>
    <p:sldId id="310" r:id="rId17"/>
    <p:sldId id="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9502C-69B5-6ECF-E071-8A582FCDE77A}" v="197" dt="2024-06-02T20:40:46.7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>
        <p:scale>
          <a:sx n="75" d="100"/>
          <a:sy n="75" d="100"/>
        </p:scale>
        <p:origin x="974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4DEE0-0B3E-440C-B6F6-605943A5484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3A244-B3FA-4745-B0F4-15C64933D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95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AAE50-6169-4ACD-8685-702611105B7D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77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36455-D487-475A-9A8D-9CBD52FB0AF1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66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9C5D-935C-4406-8266-4193431E9BA0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4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199B8-DE39-4FED-95BE-464C85706204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0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6F82-8EE1-4B2C-B220-5D08AB260518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85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646F7-0F7B-4A6D-8D58-8BF1781386FD}" type="datetime1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00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B13F-F6F9-4858-B555-95E79BCF836C}" type="datetime1">
              <a:rPr lang="en-US" smtClean="0"/>
              <a:t>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51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20B1-DE91-4B66-A186-3FE10725D529}" type="datetime1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37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9916E-5DCA-4331-9DCA-8BD9A9A35DC8}" type="datetime1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96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BEBF-5E59-4E36-944D-5FE18FCEE353}" type="datetime1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81D10-CA63-4633-A5D9-4C547842DA31}" type="datetime1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1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EDD88-0945-4E9E-B7E3-6B0D477040C6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4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A8C875-73BA-47A9-ADCA-758A2D57A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4" y="493053"/>
            <a:ext cx="1490041" cy="16910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0F0A90D-F532-42BB-9B1A-A51E3A5F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5530" y="173840"/>
            <a:ext cx="9054353" cy="63842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4208 : Computer Graphic Laboratory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87F82-8144-453B-9F12-CA45B019BE9F}"/>
              </a:ext>
            </a:extLst>
          </p:cNvPr>
          <p:cNvSpPr txBox="1"/>
          <p:nvPr/>
        </p:nvSpPr>
        <p:spPr>
          <a:xfrm>
            <a:off x="2559086" y="1230791"/>
            <a:ext cx="788105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3D Model City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FB283-146E-4BB3-8127-CCB344AD584F}"/>
              </a:ext>
            </a:extLst>
          </p:cNvPr>
          <p:cNvSpPr txBox="1"/>
          <p:nvPr/>
        </p:nvSpPr>
        <p:spPr>
          <a:xfrm>
            <a:off x="871492" y="3532959"/>
            <a:ext cx="4826114" cy="26448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To: </a:t>
            </a:r>
          </a:p>
          <a:p>
            <a:pPr algn="just">
              <a:spcBef>
                <a:spcPts val="1000"/>
              </a:spcBef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Sk. Md. </a:t>
            </a:r>
            <a:r>
              <a:rPr lang="en-US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Masudul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Ahsan</a:t>
            </a:r>
          </a:p>
          <a:p>
            <a:pPr algn="just">
              <a:spcBef>
                <a:spcPts val="1000"/>
              </a:spcBef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  <a:p>
            <a:pPr>
              <a:spcBef>
                <a:spcPts val="1000"/>
              </a:spcBef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Badiuzzaman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Shuvo</a:t>
            </a:r>
          </a:p>
          <a:p>
            <a:pPr>
              <a:spcBef>
                <a:spcPts val="1000"/>
              </a:spcBef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</a:p>
          <a:p>
            <a:pPr>
              <a:spcBef>
                <a:spcPts val="1000"/>
              </a:spcBef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&amp; Technology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A3494-1810-4282-B83B-B964544EDB4B}"/>
              </a:ext>
            </a:extLst>
          </p:cNvPr>
          <p:cNvSpPr txBox="1"/>
          <p:nvPr/>
        </p:nvSpPr>
        <p:spPr>
          <a:xfrm>
            <a:off x="6867256" y="3532959"/>
            <a:ext cx="4826114" cy="18343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 </a:t>
            </a:r>
          </a:p>
          <a:p>
            <a:pPr algn="just">
              <a:spcBef>
                <a:spcPts val="1000"/>
              </a:spcBef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Ehsanul Karim</a:t>
            </a:r>
          </a:p>
          <a:p>
            <a:pPr algn="just">
              <a:spcBef>
                <a:spcPts val="1000"/>
              </a:spcBef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Roll: 1907039</a:t>
            </a:r>
          </a:p>
          <a:p>
            <a:pPr>
              <a:spcBef>
                <a:spcPts val="1000"/>
              </a:spcBef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&amp; Technology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218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57A1C-CB5C-4AE7-9045-9B8DEAE7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BB87A9-5E8F-4E41-B1D0-8B89E3520BE1}"/>
              </a:ext>
            </a:extLst>
          </p:cNvPr>
          <p:cNvSpPr txBox="1">
            <a:spLocks/>
          </p:cNvSpPr>
          <p:nvPr/>
        </p:nvSpPr>
        <p:spPr>
          <a:xfrm>
            <a:off x="240631" y="192518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EDF23-E0BC-4387-A820-1A66006D7107}"/>
              </a:ext>
            </a:extLst>
          </p:cNvPr>
          <p:cNvSpPr/>
          <p:nvPr/>
        </p:nvSpPr>
        <p:spPr>
          <a:xfrm>
            <a:off x="240631" y="962099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4D02A6-4A4F-494C-968E-D55E65DC0CD1}"/>
              </a:ext>
            </a:extLst>
          </p:cNvPr>
          <p:cNvSpPr txBox="1"/>
          <p:nvPr/>
        </p:nvSpPr>
        <p:spPr>
          <a:xfrm>
            <a:off x="1469592" y="5987018"/>
            <a:ext cx="329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9: Without lightning effect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8574EE-0DFA-470C-B876-41D59E974B52}"/>
              </a:ext>
            </a:extLst>
          </p:cNvPr>
          <p:cNvSpPr txBox="1"/>
          <p:nvPr/>
        </p:nvSpPr>
        <p:spPr>
          <a:xfrm>
            <a:off x="7222733" y="5987018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10: Blending Color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F96D2C-4919-248A-395B-6FF52E13D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95" y="2209868"/>
            <a:ext cx="5230083" cy="3071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E70BB9-24C8-DFC4-F8FB-78743DB17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153" y="2209868"/>
            <a:ext cx="5324699" cy="31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9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57A1C-CB5C-4AE7-9045-9B8DEAE7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BB87A9-5E8F-4E41-B1D0-8B89E3520BE1}"/>
              </a:ext>
            </a:extLst>
          </p:cNvPr>
          <p:cNvSpPr txBox="1">
            <a:spLocks/>
          </p:cNvSpPr>
          <p:nvPr/>
        </p:nvSpPr>
        <p:spPr>
          <a:xfrm>
            <a:off x="240631" y="192518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 (contd..)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EDF23-E0BC-4387-A820-1A66006D7107}"/>
              </a:ext>
            </a:extLst>
          </p:cNvPr>
          <p:cNvSpPr/>
          <p:nvPr/>
        </p:nvSpPr>
        <p:spPr>
          <a:xfrm>
            <a:off x="240631" y="962099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4D02A6-4A4F-494C-968E-D55E65DC0CD1}"/>
              </a:ext>
            </a:extLst>
          </p:cNvPr>
          <p:cNvSpPr txBox="1"/>
          <p:nvPr/>
        </p:nvSpPr>
        <p:spPr>
          <a:xfrm>
            <a:off x="1315507" y="5939810"/>
            <a:ext cx="327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11: Without Texture effect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8574EE-0DFA-470C-B876-41D59E974B52}"/>
              </a:ext>
            </a:extLst>
          </p:cNvPr>
          <p:cNvSpPr txBox="1"/>
          <p:nvPr/>
        </p:nvSpPr>
        <p:spPr>
          <a:xfrm>
            <a:off x="7233431" y="5939810"/>
            <a:ext cx="317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12: Directional light only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22E0A-2568-DB8D-C891-AEBD3A624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6" y="2179633"/>
            <a:ext cx="5101561" cy="2970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D767A-5B68-22F5-06A3-81B2B676E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36811"/>
            <a:ext cx="5451759" cy="318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4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57A1C-CB5C-4AE7-9045-9B8DEAE7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BB87A9-5E8F-4E41-B1D0-8B89E3520BE1}"/>
              </a:ext>
            </a:extLst>
          </p:cNvPr>
          <p:cNvSpPr txBox="1">
            <a:spLocks/>
          </p:cNvSpPr>
          <p:nvPr/>
        </p:nvSpPr>
        <p:spPr>
          <a:xfrm>
            <a:off x="240631" y="192518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 (contd..)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EDF23-E0BC-4387-A820-1A66006D7107}"/>
              </a:ext>
            </a:extLst>
          </p:cNvPr>
          <p:cNvSpPr/>
          <p:nvPr/>
        </p:nvSpPr>
        <p:spPr>
          <a:xfrm>
            <a:off x="240631" y="962099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4D02A6-4A4F-494C-968E-D55E65DC0CD1}"/>
              </a:ext>
            </a:extLst>
          </p:cNvPr>
          <p:cNvSpPr txBox="1"/>
          <p:nvPr/>
        </p:nvSpPr>
        <p:spPr>
          <a:xfrm>
            <a:off x="1114676" y="5895901"/>
            <a:ext cx="306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13: A car with headlight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8574EE-0DFA-470C-B876-41D59E974B52}"/>
              </a:ext>
            </a:extLst>
          </p:cNvPr>
          <p:cNvSpPr txBox="1"/>
          <p:nvPr/>
        </p:nvSpPr>
        <p:spPr>
          <a:xfrm>
            <a:off x="7058275" y="5935444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14: A 3D Blender model loaded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CFC24-CF40-34B9-7C7B-AFD1F37DD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2211911"/>
            <a:ext cx="5456522" cy="3228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43AA2A-6D2B-6AB3-8684-F11C6E3FB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34234"/>
            <a:ext cx="5698872" cy="330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5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57A1C-CB5C-4AE7-9045-9B8DEAE7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BB87A9-5E8F-4E41-B1D0-8B89E3520BE1}"/>
              </a:ext>
            </a:extLst>
          </p:cNvPr>
          <p:cNvSpPr txBox="1">
            <a:spLocks/>
          </p:cNvSpPr>
          <p:nvPr/>
        </p:nvSpPr>
        <p:spPr>
          <a:xfrm>
            <a:off x="240631" y="192518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 (contd..)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EDF23-E0BC-4387-A820-1A66006D7107}"/>
              </a:ext>
            </a:extLst>
          </p:cNvPr>
          <p:cNvSpPr/>
          <p:nvPr/>
        </p:nvSpPr>
        <p:spPr>
          <a:xfrm>
            <a:off x="240631" y="962099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4D02A6-4A4F-494C-968E-D55E65DC0CD1}"/>
              </a:ext>
            </a:extLst>
          </p:cNvPr>
          <p:cNvSpPr txBox="1"/>
          <p:nvPr/>
        </p:nvSpPr>
        <p:spPr>
          <a:xfrm>
            <a:off x="757893" y="5851774"/>
            <a:ext cx="478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15: Texture applied on Cone and Cylinder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8574EE-0DFA-470C-B876-41D59E974B52}"/>
              </a:ext>
            </a:extLst>
          </p:cNvPr>
          <p:cNvSpPr txBox="1"/>
          <p:nvPr/>
        </p:nvSpPr>
        <p:spPr>
          <a:xfrm>
            <a:off x="7734676" y="5895901"/>
            <a:ext cx="276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16: A Human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624706-2568-6FAD-80D4-7AB233E27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17" y="2485480"/>
            <a:ext cx="4954955" cy="2550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A487D0-AA72-06F5-EA4D-C4C0E3C26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48" y="2312296"/>
            <a:ext cx="4954955" cy="289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0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239E4-7CA5-DE64-25C4-C8BD695C9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BB74B1-59FC-6542-D2EA-39A009AE4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15BB8E-6E9D-0EDE-BC0E-810A2E700DBD}"/>
              </a:ext>
            </a:extLst>
          </p:cNvPr>
          <p:cNvSpPr txBox="1">
            <a:spLocks/>
          </p:cNvSpPr>
          <p:nvPr/>
        </p:nvSpPr>
        <p:spPr>
          <a:xfrm>
            <a:off x="240631" y="192518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 (contd..)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D5084B-A9BF-0988-70E1-4BA566511CD5}"/>
              </a:ext>
            </a:extLst>
          </p:cNvPr>
          <p:cNvSpPr/>
          <p:nvPr/>
        </p:nvSpPr>
        <p:spPr>
          <a:xfrm>
            <a:off x="240631" y="962099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779909-A52A-9E87-C238-F3D754135725}"/>
              </a:ext>
            </a:extLst>
          </p:cNvPr>
          <p:cNvSpPr txBox="1"/>
          <p:nvPr/>
        </p:nvSpPr>
        <p:spPr>
          <a:xfrm>
            <a:off x="1916133" y="5987018"/>
            <a:ext cx="228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17: </a:t>
            </a:r>
            <a:r>
              <a:rPr lang="en-AU" dirty="0"/>
              <a:t>Fractal Tree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6CD233-1DB8-AB99-BF01-2C5619618053}"/>
              </a:ext>
            </a:extLst>
          </p:cNvPr>
          <p:cNvSpPr txBox="1"/>
          <p:nvPr/>
        </p:nvSpPr>
        <p:spPr>
          <a:xfrm>
            <a:off x="7525635" y="5935444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18: Monochromatic Light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FC318-A4DD-4E0E-C484-3CBB3B63D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8" y="2187218"/>
            <a:ext cx="5382299" cy="3146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3A01ED-34F4-1D9D-F116-2CC8D82CC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1"/>
          <a:stretch/>
        </p:blipFill>
        <p:spPr>
          <a:xfrm>
            <a:off x="7058275" y="1904864"/>
            <a:ext cx="4359940" cy="349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3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ABB87A9-5E8F-4E41-B1D0-8B89E3520BE1}"/>
              </a:ext>
            </a:extLst>
          </p:cNvPr>
          <p:cNvSpPr txBox="1">
            <a:spLocks/>
          </p:cNvSpPr>
          <p:nvPr/>
        </p:nvSpPr>
        <p:spPr>
          <a:xfrm>
            <a:off x="240631" y="192518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Demonstration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EDF23-E0BC-4387-A820-1A66006D7107}"/>
              </a:ext>
            </a:extLst>
          </p:cNvPr>
          <p:cNvSpPr/>
          <p:nvPr/>
        </p:nvSpPr>
        <p:spPr>
          <a:xfrm>
            <a:off x="240631" y="962099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mputer Graphics Project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B29FD5B4-F388-F15E-71BD-5927722B76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8292" y="1234439"/>
            <a:ext cx="9035415" cy="508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2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3CF11-52AB-A11A-D4E1-F07BDAB44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6979D8A-726D-94A0-C40C-9931B5951619}"/>
              </a:ext>
            </a:extLst>
          </p:cNvPr>
          <p:cNvSpPr txBox="1">
            <a:spLocks/>
          </p:cNvSpPr>
          <p:nvPr/>
        </p:nvSpPr>
        <p:spPr>
          <a:xfrm>
            <a:off x="240631" y="192518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62AE7A-8E7E-6DE6-C6FE-6096CB077F27}"/>
              </a:ext>
            </a:extLst>
          </p:cNvPr>
          <p:cNvSpPr/>
          <p:nvPr/>
        </p:nvSpPr>
        <p:spPr>
          <a:xfrm>
            <a:off x="240631" y="962099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4DF39-9285-626C-35FA-A2876E07396A}"/>
              </a:ext>
            </a:extLst>
          </p:cNvPr>
          <p:cNvSpPr txBox="1"/>
          <p:nvPr/>
        </p:nvSpPr>
        <p:spPr>
          <a:xfrm>
            <a:off x="863600" y="1904864"/>
            <a:ext cx="99263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Successful Development of 3D City 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Advanced OpenGL Concepts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and Integration of External Tools.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7C91A-915A-6EF6-1E32-C920B3DB6DBC}"/>
              </a:ext>
            </a:extLst>
          </p:cNvPr>
          <p:cNvSpPr txBox="1"/>
          <p:nvPr/>
        </p:nvSpPr>
        <p:spPr>
          <a:xfrm>
            <a:off x="354777" y="1456350"/>
            <a:ext cx="11482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concise conclusions of the project are: </a:t>
            </a:r>
          </a:p>
        </p:txBody>
      </p:sp>
    </p:spTree>
    <p:extLst>
      <p:ext uri="{BB962C8B-B14F-4D97-AF65-F5344CB8AC3E}">
        <p14:creationId xmlns:p14="http://schemas.microsoft.com/office/powerpoint/2010/main" val="603145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454B46-53B4-4D69-BB84-D51F53B89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3967" y="6320839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21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B75A23-B2D7-4B29-8307-04980E149AC7}"/>
              </a:ext>
            </a:extLst>
          </p:cNvPr>
          <p:cNvSpPr txBox="1">
            <a:spLocks/>
          </p:cNvSpPr>
          <p:nvPr/>
        </p:nvSpPr>
        <p:spPr>
          <a:xfrm>
            <a:off x="1092887" y="2651235"/>
            <a:ext cx="10006226" cy="1348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4931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DBD160E-CB5C-4EE7-AB4F-5B51360A8158}"/>
              </a:ext>
            </a:extLst>
          </p:cNvPr>
          <p:cNvSpPr txBox="1">
            <a:spLocks/>
          </p:cNvSpPr>
          <p:nvPr/>
        </p:nvSpPr>
        <p:spPr>
          <a:xfrm>
            <a:off x="292613" y="1304111"/>
            <a:ext cx="5105010" cy="476821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Textures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Video Demonstration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806C7F-93C2-43EE-AD38-DB7AD4897866}"/>
              </a:ext>
            </a:extLst>
          </p:cNvPr>
          <p:cNvSpPr txBox="1">
            <a:spLocks/>
          </p:cNvSpPr>
          <p:nvPr/>
        </p:nvSpPr>
        <p:spPr>
          <a:xfrm>
            <a:off x="236584" y="258947"/>
            <a:ext cx="2650454" cy="7695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240631" y="1031583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69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57A1C-CB5C-4AE7-9045-9B8DEAE7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BB87A9-5E8F-4E41-B1D0-8B89E3520BE1}"/>
              </a:ext>
            </a:extLst>
          </p:cNvPr>
          <p:cNvSpPr txBox="1">
            <a:spLocks/>
          </p:cNvSpPr>
          <p:nvPr/>
        </p:nvSpPr>
        <p:spPr>
          <a:xfrm>
            <a:off x="244609" y="372741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EDF23-E0BC-4387-A820-1A66006D7107}"/>
              </a:ext>
            </a:extLst>
          </p:cNvPr>
          <p:cNvSpPr/>
          <p:nvPr/>
        </p:nvSpPr>
        <p:spPr>
          <a:xfrm>
            <a:off x="240631" y="1142512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4D8078-5898-41CE-95B9-A393CF66AE7F}"/>
              </a:ext>
            </a:extLst>
          </p:cNvPr>
          <p:cNvSpPr txBox="1"/>
          <p:nvPr/>
        </p:nvSpPr>
        <p:spPr>
          <a:xfrm>
            <a:off x="432995" y="1351508"/>
            <a:ext cx="1092080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"3D Model City with Interactive Features" project simulates a cityscape using OpenGL, blending aesthetics and interactivity.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B9C05-9BBE-4A37-AFBE-509E91FA52B1}"/>
              </a:ext>
            </a:extLst>
          </p:cNvPr>
          <p:cNvSpPr txBox="1"/>
          <p:nvPr/>
        </p:nvSpPr>
        <p:spPr>
          <a:xfrm>
            <a:off x="3848782" y="6230544"/>
            <a:ext cx="456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1:- 3D Complete View of the model city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372FBA-5578-1273-8DBD-5887F6F54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67" y="1974909"/>
            <a:ext cx="7086725" cy="41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70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D0F3E-AC27-49A5-B3D8-5547C9FB5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866555-BD18-448E-90D5-F05525EE78E8}"/>
              </a:ext>
            </a:extLst>
          </p:cNvPr>
          <p:cNvSpPr txBox="1">
            <a:spLocks/>
          </p:cNvSpPr>
          <p:nvPr/>
        </p:nvSpPr>
        <p:spPr>
          <a:xfrm>
            <a:off x="240717" y="372931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90075E-90FA-49CF-A464-A563BAF8BF3E}"/>
              </a:ext>
            </a:extLst>
          </p:cNvPr>
          <p:cNvSpPr/>
          <p:nvPr/>
        </p:nvSpPr>
        <p:spPr>
          <a:xfrm>
            <a:off x="240631" y="1142512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AE8D3-39D3-4DD4-BB78-739CA5B230E6}"/>
              </a:ext>
            </a:extLst>
          </p:cNvPr>
          <p:cNvSpPr txBox="1"/>
          <p:nvPr/>
        </p:nvSpPr>
        <p:spPr>
          <a:xfrm>
            <a:off x="354777" y="1456350"/>
            <a:ext cx="11482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objectives of the project are: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DB79A-C406-4F1E-9708-A3B4DD0592C5}"/>
              </a:ext>
            </a:extLst>
          </p:cNvPr>
          <p:cNvSpPr txBox="1"/>
          <p:nvPr/>
        </p:nvSpPr>
        <p:spPr>
          <a:xfrm>
            <a:off x="354777" y="1795195"/>
            <a:ext cx="11226712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build a 3D city environment in OpenGL.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incorporate motion for objects like cars and pedestrians.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and implement curvy objects such as spheres, cylinders, and cones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apply advanced OpenGL concepts like lighting, texturing, and fractals for realistic simulations.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explore the integration of 3D models created in external tools like Blender into OpenGL.</a:t>
            </a:r>
          </a:p>
        </p:txBody>
      </p:sp>
    </p:spTree>
    <p:extLst>
      <p:ext uri="{BB962C8B-B14F-4D97-AF65-F5344CB8AC3E}">
        <p14:creationId xmlns:p14="http://schemas.microsoft.com/office/powerpoint/2010/main" val="58370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57A1C-CB5C-4AE7-9045-9B8DEAE7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BB87A9-5E8F-4E41-B1D0-8B89E3520BE1}"/>
              </a:ext>
            </a:extLst>
          </p:cNvPr>
          <p:cNvSpPr txBox="1">
            <a:spLocks/>
          </p:cNvSpPr>
          <p:nvPr/>
        </p:nvSpPr>
        <p:spPr>
          <a:xfrm>
            <a:off x="244609" y="372741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EDF23-E0BC-4387-A820-1A66006D7107}"/>
              </a:ext>
            </a:extLst>
          </p:cNvPr>
          <p:cNvSpPr/>
          <p:nvPr/>
        </p:nvSpPr>
        <p:spPr>
          <a:xfrm>
            <a:off x="240631" y="1142512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1A48E-1980-4A73-B16C-0D42564C3AA6}"/>
              </a:ext>
            </a:extLst>
          </p:cNvPr>
          <p:cNvSpPr txBox="1"/>
          <p:nvPr/>
        </p:nvSpPr>
        <p:spPr>
          <a:xfrm>
            <a:off x="433231" y="1703811"/>
            <a:ext cx="1092080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tools are used to build the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4D8078-5898-41CE-95B9-A393CF66AE7F}"/>
              </a:ext>
            </a:extLst>
          </p:cNvPr>
          <p:cNvSpPr txBox="1"/>
          <p:nvPr/>
        </p:nvSpPr>
        <p:spPr>
          <a:xfrm>
            <a:off x="433231" y="2308936"/>
            <a:ext cx="10920805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OpenGl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(3.3):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Rendering 2D and 3D graphics.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Glad is a straightforward and simple loader generator that manages OpenGL function pointers, enabling easy and efficient management of OpenGL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GLFW (Graphics Library Framework):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 creation and handling input (keyboard, mouse).</a:t>
            </a:r>
          </a:p>
          <a:p>
            <a:pPr algn="just">
              <a:buClr>
                <a:schemeClr val="tx1"/>
              </a:buClr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stb_image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loading image.	</a:t>
            </a:r>
          </a:p>
        </p:txBody>
      </p:sp>
    </p:spTree>
    <p:extLst>
      <p:ext uri="{BB962C8B-B14F-4D97-AF65-F5344CB8AC3E}">
        <p14:creationId xmlns:p14="http://schemas.microsoft.com/office/powerpoint/2010/main" val="4224539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57A1C-CB5C-4AE7-9045-9B8DEAE7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BB87A9-5E8F-4E41-B1D0-8B89E3520BE1}"/>
              </a:ext>
            </a:extLst>
          </p:cNvPr>
          <p:cNvSpPr txBox="1">
            <a:spLocks/>
          </p:cNvSpPr>
          <p:nvPr/>
        </p:nvSpPr>
        <p:spPr>
          <a:xfrm>
            <a:off x="244609" y="192328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EDF23-E0BC-4387-A820-1A66006D7107}"/>
              </a:ext>
            </a:extLst>
          </p:cNvPr>
          <p:cNvSpPr/>
          <p:nvPr/>
        </p:nvSpPr>
        <p:spPr>
          <a:xfrm>
            <a:off x="240631" y="962099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92079-2BC5-482C-B24F-DEABEA414AE3}"/>
              </a:ext>
            </a:extLst>
          </p:cNvPr>
          <p:cNvSpPr txBox="1"/>
          <p:nvPr/>
        </p:nvSpPr>
        <p:spPr>
          <a:xfrm>
            <a:off x="1801833" y="5127595"/>
            <a:ext cx="260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Window texture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FE46DD-AA32-4B54-9881-EAA0F174EF79}"/>
              </a:ext>
            </a:extLst>
          </p:cNvPr>
          <p:cNvSpPr txBox="1"/>
          <p:nvPr/>
        </p:nvSpPr>
        <p:spPr>
          <a:xfrm>
            <a:off x="7959054" y="5127595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Door texture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BAA0941-EA15-0EB8-D3FF-FB41265EB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51" y="1407968"/>
            <a:ext cx="1640491" cy="35464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B5A069-97C2-195F-1AF4-E16DC760B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58" y="1361073"/>
            <a:ext cx="1796669" cy="359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63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57A1C-CB5C-4AE7-9045-9B8DEAE7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BB87A9-5E8F-4E41-B1D0-8B89E3520BE1}"/>
              </a:ext>
            </a:extLst>
          </p:cNvPr>
          <p:cNvSpPr txBox="1">
            <a:spLocks/>
          </p:cNvSpPr>
          <p:nvPr/>
        </p:nvSpPr>
        <p:spPr>
          <a:xfrm>
            <a:off x="240631" y="192518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Textures (Cont.)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EDF23-E0BC-4387-A820-1A66006D7107}"/>
              </a:ext>
            </a:extLst>
          </p:cNvPr>
          <p:cNvSpPr/>
          <p:nvPr/>
        </p:nvSpPr>
        <p:spPr>
          <a:xfrm>
            <a:off x="240631" y="962099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92079-2BC5-482C-B24F-DEABEA414AE3}"/>
              </a:ext>
            </a:extLst>
          </p:cNvPr>
          <p:cNvSpPr txBox="1"/>
          <p:nvPr/>
        </p:nvSpPr>
        <p:spPr>
          <a:xfrm>
            <a:off x="1542952" y="5223487"/>
            <a:ext cx="274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4: Home Front Wall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D67C69-74AD-4EE2-9B3B-7A10505D567B}"/>
              </a:ext>
            </a:extLst>
          </p:cNvPr>
          <p:cNvSpPr txBox="1"/>
          <p:nvPr/>
        </p:nvSpPr>
        <p:spPr>
          <a:xfrm>
            <a:off x="7902976" y="5223487"/>
            <a:ext cx="207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5: Brick Wall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2A3DCE-8D46-D921-51EE-187077367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842" y="1497839"/>
            <a:ext cx="3552464" cy="3552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F76C0C-8820-CA44-7473-05CC50CEB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13" y="1497839"/>
            <a:ext cx="3552464" cy="355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57A1C-CB5C-4AE7-9045-9B8DEAE7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BB87A9-5E8F-4E41-B1D0-8B89E3520BE1}"/>
              </a:ext>
            </a:extLst>
          </p:cNvPr>
          <p:cNvSpPr txBox="1">
            <a:spLocks/>
          </p:cNvSpPr>
          <p:nvPr/>
        </p:nvSpPr>
        <p:spPr>
          <a:xfrm>
            <a:off x="240631" y="192518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Textures (Cont.)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EDF23-E0BC-4387-A820-1A66006D7107}"/>
              </a:ext>
            </a:extLst>
          </p:cNvPr>
          <p:cNvSpPr/>
          <p:nvPr/>
        </p:nvSpPr>
        <p:spPr>
          <a:xfrm>
            <a:off x="240631" y="962099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92079-2BC5-482C-B24F-DEABEA414AE3}"/>
              </a:ext>
            </a:extLst>
          </p:cNvPr>
          <p:cNvSpPr txBox="1"/>
          <p:nvPr/>
        </p:nvSpPr>
        <p:spPr>
          <a:xfrm>
            <a:off x="1737332" y="5675277"/>
            <a:ext cx="489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6: Wood texture for tree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D67C69-74AD-4EE2-9B3B-7A10505D567B}"/>
              </a:ext>
            </a:extLst>
          </p:cNvPr>
          <p:cNvSpPr txBox="1"/>
          <p:nvPr/>
        </p:nvSpPr>
        <p:spPr>
          <a:xfrm>
            <a:off x="7663605" y="5738275"/>
            <a:ext cx="307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7: Building texture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DBEB32-CB59-2E7E-9CBA-75F1D00EE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8" y="2064575"/>
            <a:ext cx="4907715" cy="30507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16229F-3E78-3083-D1AC-9CB7BD253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30" y="2216387"/>
            <a:ext cx="4689866" cy="27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1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BD6FA-391C-FB03-073B-E84332CE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27F6F0-FB3A-5686-501E-D5737210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04354E7-5216-F953-D49F-33B77162D5B1}"/>
              </a:ext>
            </a:extLst>
          </p:cNvPr>
          <p:cNvSpPr txBox="1">
            <a:spLocks/>
          </p:cNvSpPr>
          <p:nvPr/>
        </p:nvSpPr>
        <p:spPr>
          <a:xfrm>
            <a:off x="240631" y="192518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Textures (Cont.)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2CB425-3DDB-AAD5-F987-3C85D874701A}"/>
              </a:ext>
            </a:extLst>
          </p:cNvPr>
          <p:cNvSpPr/>
          <p:nvPr/>
        </p:nvSpPr>
        <p:spPr>
          <a:xfrm>
            <a:off x="240631" y="962099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18D0B-0BE6-A5C2-D034-B60BD04B2902}"/>
              </a:ext>
            </a:extLst>
          </p:cNvPr>
          <p:cNvSpPr txBox="1"/>
          <p:nvPr/>
        </p:nvSpPr>
        <p:spPr>
          <a:xfrm>
            <a:off x="2164291" y="4076612"/>
            <a:ext cx="2210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8: Tire Texture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A26755-732F-38C5-5AF2-65B80DD2A6AA}"/>
              </a:ext>
            </a:extLst>
          </p:cNvPr>
          <p:cNvSpPr txBox="1"/>
          <p:nvPr/>
        </p:nvSpPr>
        <p:spPr>
          <a:xfrm>
            <a:off x="7640456" y="4261278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9: Tire Track Texture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FE7434-D2CE-496D-650A-76FD61374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537" y="2008210"/>
            <a:ext cx="1667859" cy="1737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D2A06-0825-83BF-74CA-D9B364B3B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56" y="2130657"/>
            <a:ext cx="2502978" cy="166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9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1710</TotalTime>
  <Words>426</Words>
  <Application>Microsoft Office PowerPoint</Application>
  <PresentationFormat>Widescreen</PresentationFormat>
  <Paragraphs>95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Wingdings</vt:lpstr>
      <vt:lpstr>Office Theme</vt:lpstr>
      <vt:lpstr>CSE 4208 : Computer Graphic Laboratory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4120 : Technical Writing &amp; Seminar</dc:title>
  <dc:creator>Sagar Dutta</dc:creator>
  <cp:lastModifiedBy>1907039 Ehsanul Karim</cp:lastModifiedBy>
  <cp:revision>860</cp:revision>
  <dcterms:created xsi:type="dcterms:W3CDTF">2024-05-08T16:32:46Z</dcterms:created>
  <dcterms:modified xsi:type="dcterms:W3CDTF">2025-01-22T04:18:44Z</dcterms:modified>
</cp:coreProperties>
</file>